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  <p:sldMasterId id="2147483792" r:id="rId2"/>
    <p:sldMasterId id="2147483804" r:id="rId3"/>
    <p:sldMasterId id="2147483816" r:id="rId4"/>
    <p:sldMasterId id="2147483828" r:id="rId5"/>
    <p:sldMasterId id="2147483876" r:id="rId6"/>
    <p:sldMasterId id="2147483924" r:id="rId7"/>
    <p:sldMasterId id="2147483936" r:id="rId8"/>
    <p:sldMasterId id="2147483948" r:id="rId9"/>
    <p:sldMasterId id="2147483960" r:id="rId10"/>
    <p:sldMasterId id="2147483972" r:id="rId11"/>
  </p:sldMasterIdLst>
  <p:notesMasterIdLst>
    <p:notesMasterId r:id="rId23"/>
  </p:notesMasterIdLst>
  <p:sldIdLst>
    <p:sldId id="257" r:id="rId12"/>
    <p:sldId id="258" r:id="rId13"/>
    <p:sldId id="259" r:id="rId14"/>
    <p:sldId id="260" r:id="rId15"/>
    <p:sldId id="261" r:id="rId16"/>
    <p:sldId id="262" r:id="rId17"/>
    <p:sldId id="263" r:id="rId18"/>
    <p:sldId id="264" r:id="rId19"/>
    <p:sldId id="265" r:id="rId20"/>
    <p:sldId id="266" r:id="rId21"/>
    <p:sldId id="267" r:id="rId22"/>
  </p:sldIdLst>
  <p:sldSz cx="9144000" cy="6858000" type="screen4x3"/>
  <p:notesSz cx="6858000" cy="9144000"/>
  <p:defaultTextStyle>
    <a:defPPr>
      <a:defRPr lang="ms-M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109" autoAdjust="0"/>
    <p:restoredTop sz="94660"/>
  </p:normalViewPr>
  <p:slideViewPr>
    <p:cSldViewPr>
      <p:cViewPr>
        <p:scale>
          <a:sx n="75" d="100"/>
          <a:sy n="75" d="100"/>
        </p:scale>
        <p:origin x="-960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ms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BC5152-5DA8-43F5-9E66-609881246B5A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ms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ms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FDEEF6-3766-4EC5-B69B-AEE782748EA5}" type="slidenum">
              <a:rPr lang="ms-MY" smtClean="0"/>
              <a:pPr/>
              <a:t>‹#›</a:t>
            </a:fld>
            <a:endParaRPr lang="ms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ms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FDEEF6-3766-4EC5-B69B-AEE782748EA5}" type="slidenum">
              <a:rPr lang="ms-MY" smtClean="0"/>
              <a:pPr/>
              <a:t>10</a:t>
            </a:fld>
            <a:endParaRPr lang="ms-MY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ms-MY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ms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ms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ms-MY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ms-MY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ms-MY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ms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ms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ms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ms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ms-MY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ms-MY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ms-MY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ms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ms-MY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ms-MY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ms-MY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ms-MY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ms-MY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ms-MY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ms-MY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ms-MY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ms-MY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ms-MY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ms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ms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ms-MY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ms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ms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ms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ms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ms-MY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ms-MY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ms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ms-MY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ms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ms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ms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ms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ms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ms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ms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ms-MY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ms-M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ms-MY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ms-MY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ms-MY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ms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ms-MY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ms-MY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ms-MY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ms-MY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C21EA0F-4769-4EF1-B571-478BC74E616C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ms-MY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020A11C-50FE-4BD7-AD99-867A3A4ED5E7}" type="slidenum">
              <a:rPr lang="ms-MY" smtClean="0"/>
              <a:pPr/>
              <a:t>‹#›</a:t>
            </a:fld>
            <a:endParaRPr lang="ms-MY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s-MY" dirty="0" smtClean="0"/>
              <a:t>TIME MANAGEMENT</a:t>
            </a:r>
            <a:endParaRPr lang="ms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Time Management refers to managing time effectively so that the right time is allocated to the right activity.</a:t>
            </a:r>
          </a:p>
          <a:p>
            <a:r>
              <a:rPr lang="en-US" dirty="0" smtClean="0"/>
              <a:t>Time Management refers to making the best use of time as time is always limited.</a:t>
            </a:r>
          </a:p>
          <a:p>
            <a:endParaRPr lang="ms-MY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 FLEXIBLE</a:t>
            </a:r>
            <a:endParaRPr lang="ms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ms-MY" dirty="0" smtClean="0"/>
              <a:t>Always to have high curiosity to tryout something new.</a:t>
            </a:r>
          </a:p>
          <a:p>
            <a:r>
              <a:rPr lang="ms-MY" dirty="0" smtClean="0"/>
              <a:t>Keep in mind that unusual things are fun.</a:t>
            </a:r>
          </a:p>
          <a:p>
            <a:r>
              <a:rPr lang="ms-MY" dirty="0" smtClean="0"/>
              <a:t>Always play the different type of sports.</a:t>
            </a:r>
          </a:p>
          <a:p>
            <a:r>
              <a:rPr lang="ms-MY" dirty="0" smtClean="0"/>
              <a:t>Create new hobbies to practise ourselves to try something different from our daily life.</a:t>
            </a:r>
          </a:p>
          <a:p>
            <a:r>
              <a:rPr lang="ms-MY" dirty="0" smtClean="0"/>
              <a:t>Search new friends in any social networks.</a:t>
            </a:r>
          </a:p>
          <a:p>
            <a:endParaRPr lang="ms-MY" dirty="0" smtClean="0"/>
          </a:p>
          <a:p>
            <a:endParaRPr lang="ms-MY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REWARD YOURSELF</a:t>
            </a:r>
            <a:endParaRPr lang="ms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means that you set goals and you achieve it , you should reward yourself with what makes you happy, then the next time you set goals that you can achieve with confidence.</a:t>
            </a:r>
          </a:p>
          <a:p>
            <a:endParaRPr lang="ms-MY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s-MY" dirty="0" smtClean="0"/>
              <a:t>DEDICATED STUDY SPACES</a:t>
            </a:r>
            <a:endParaRPr lang="ms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ms-MY" dirty="0" smtClean="0"/>
              <a:t>Find out the suitable place that is matched with your study mood.</a:t>
            </a:r>
          </a:p>
          <a:p>
            <a:r>
              <a:rPr lang="ms-MY" dirty="0" smtClean="0"/>
              <a:t>Find the conducive environment.</a:t>
            </a:r>
          </a:p>
          <a:p>
            <a:r>
              <a:rPr lang="ms-MY" dirty="0" smtClean="0"/>
              <a:t>Create an interactive learning style.</a:t>
            </a:r>
          </a:p>
          <a:p>
            <a:r>
              <a:rPr lang="ms-MY" dirty="0" smtClean="0"/>
              <a:t>Make sure the studying place is cleaned.</a:t>
            </a:r>
          </a:p>
          <a:p>
            <a:r>
              <a:rPr lang="ms-MY" dirty="0" smtClean="0"/>
              <a:t>If necessary, put some fragrance materials such as air perfume.</a:t>
            </a:r>
          </a:p>
          <a:p>
            <a:r>
              <a:rPr lang="ms-MY" dirty="0" smtClean="0"/>
              <a:t>Ensure that the study space is enough and comfortable.  </a:t>
            </a:r>
          </a:p>
          <a:p>
            <a:endParaRPr lang="ms-MY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s-MY" dirty="0" smtClean="0"/>
              <a:t>WEEKLY SCHEDULES</a:t>
            </a:r>
            <a:endParaRPr lang="ms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weekly schedule which is lists all your regular activities. </a:t>
            </a:r>
          </a:p>
          <a:p>
            <a:r>
              <a:rPr lang="en-US" dirty="0" smtClean="0"/>
              <a:t>Weekly schedules also give you perspective of what your day; week or month usually looks likes.</a:t>
            </a:r>
          </a:p>
          <a:p>
            <a:r>
              <a:rPr lang="en-US" dirty="0" smtClean="0"/>
              <a:t>The weekly schedules can guide you through the week by week. </a:t>
            </a:r>
          </a:p>
          <a:p>
            <a:r>
              <a:rPr lang="en-US" dirty="0" smtClean="0"/>
              <a:t>Weekly schedules also it tells you how and on what you spend your time. </a:t>
            </a:r>
            <a:endParaRPr lang="ms-MY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s-MY" dirty="0" smtClean="0"/>
              <a:t>ORGANIZING YOUR TIME</a:t>
            </a:r>
            <a:endParaRPr lang="ms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ms-MY" dirty="0" smtClean="0"/>
              <a:t>Organizing your time is meaning </a:t>
            </a:r>
            <a:r>
              <a:rPr lang="en-US" dirty="0" smtClean="0"/>
              <a:t>Identify times where are wasted time and try to reduce these.</a:t>
            </a:r>
          </a:p>
          <a:p>
            <a:r>
              <a:rPr lang="en-US" dirty="0" smtClean="0"/>
              <a:t>Organizing your time is also examine your record to see you how you use or misuse your time. </a:t>
            </a:r>
            <a:endParaRPr lang="ms-MY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ms-MY" dirty="0" smtClean="0"/>
              <a:t>MANAGE YOUR LEISURE TIME WISELY</a:t>
            </a:r>
            <a:endParaRPr lang="ms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Leisure is time free from obligations, work, and tasks required for existing.</a:t>
            </a:r>
          </a:p>
          <a:p>
            <a:r>
              <a:rPr lang="en-US" dirty="0" smtClean="0"/>
              <a:t>Leisure is a set of activities that people engage in during their free time, activities that are not work oriented or that do not involve life maintenance tasks such as housecleaning and sleeping.</a:t>
            </a:r>
            <a:endParaRPr lang="ms-MY" dirty="0" smtClean="0"/>
          </a:p>
          <a:p>
            <a:endParaRPr lang="ms-MY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PRIORITIZATION</a:t>
            </a:r>
            <a:endParaRPr lang="ms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ms-MY" dirty="0" smtClean="0"/>
              <a:t>Prioritization is</a:t>
            </a:r>
            <a:r>
              <a:rPr lang="en-US" dirty="0" smtClean="0"/>
              <a:t> to organize things so that the most important thing is done or dealt with first.</a:t>
            </a:r>
          </a:p>
          <a:p>
            <a:endParaRPr lang="ms-MY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POSTPONE ALL UNECESSARY ACTIVITIES UNTIL THE WORK IS DONE.</a:t>
            </a:r>
            <a:endParaRPr lang="ms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Postpone tasks or routines that can be put off until your school work is finished.</a:t>
            </a:r>
          </a:p>
          <a:p>
            <a:r>
              <a:rPr lang="en-US" dirty="0" smtClean="0"/>
              <a:t>Divide the tasks depending on its significant.</a:t>
            </a:r>
          </a:p>
          <a:p>
            <a:r>
              <a:rPr lang="en-US" dirty="0" smtClean="0"/>
              <a:t>Manage your time wisely so that all necessary work is given the high priority.</a:t>
            </a:r>
          </a:p>
          <a:p>
            <a:r>
              <a:rPr lang="en-US" dirty="0" smtClean="0"/>
              <a:t>Figure out any suitable time to solve the work so that they are not dragged up.</a:t>
            </a:r>
          </a:p>
          <a:p>
            <a:endParaRPr lang="ms-MY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OMIT DISTRACTIONS</a:t>
            </a:r>
            <a:endParaRPr lang="ms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Omit distraction is organize your time productively by removing elements that could be distractions</a:t>
            </a:r>
            <a:endParaRPr lang="ms-MY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ms-MY" dirty="0" smtClean="0"/>
              <a:t>Always being punctual.</a:t>
            </a:r>
          </a:p>
          <a:p>
            <a:r>
              <a:rPr lang="ms-MY" dirty="0" smtClean="0"/>
              <a:t>Mange time properly and divide the time between necessary and unnecessary things.</a:t>
            </a:r>
          </a:p>
          <a:p>
            <a:r>
              <a:rPr lang="ms-MY" dirty="0" smtClean="0"/>
              <a:t>Avoid from applying the concept of last minute works.</a:t>
            </a:r>
          </a:p>
          <a:p>
            <a:r>
              <a:rPr lang="ms-MY" dirty="0" smtClean="0"/>
              <a:t>Manage your schedule properly and keep the good disipline when deal wih it.</a:t>
            </a:r>
            <a:endParaRPr lang="ms-MY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CONQUER PROCRASTATION</a:t>
            </a:r>
            <a:endParaRPr lang="ms-MY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1838</TotalTime>
  <Words>481</Words>
  <Application>Microsoft Office PowerPoint</Application>
  <PresentationFormat>On-screen Show (4:3)</PresentationFormat>
  <Paragraphs>44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11</vt:i4>
      </vt:variant>
      <vt:variant>
        <vt:lpstr>Slide Titles</vt:lpstr>
      </vt:variant>
      <vt:variant>
        <vt:i4>11</vt:i4>
      </vt:variant>
    </vt:vector>
  </HeadingPairs>
  <TitlesOfParts>
    <vt:vector size="22" baseType="lpstr">
      <vt:lpstr>Median</vt:lpstr>
      <vt:lpstr>Equity</vt:lpstr>
      <vt:lpstr>Oriel</vt:lpstr>
      <vt:lpstr>Trek</vt:lpstr>
      <vt:lpstr>Solstice</vt:lpstr>
      <vt:lpstr>Urban</vt:lpstr>
      <vt:lpstr>Concourse</vt:lpstr>
      <vt:lpstr>Flow</vt:lpstr>
      <vt:lpstr>Apex</vt:lpstr>
      <vt:lpstr>Office Theme</vt:lpstr>
      <vt:lpstr>Foundry</vt:lpstr>
      <vt:lpstr>TIME MANAGEMENT</vt:lpstr>
      <vt:lpstr>DEDICATED STUDY SPACES</vt:lpstr>
      <vt:lpstr>WEEKLY SCHEDULES</vt:lpstr>
      <vt:lpstr>ORGANIZING YOUR TIME</vt:lpstr>
      <vt:lpstr>MANAGE YOUR LEISURE TIME WISELY</vt:lpstr>
      <vt:lpstr>PRIORITIZATION</vt:lpstr>
      <vt:lpstr>POSTPONE ALL UNECESSARY ACTIVITIES UNTIL THE WORK IS DONE.</vt:lpstr>
      <vt:lpstr>OMIT DISTRACTIONS</vt:lpstr>
      <vt:lpstr>CONQUER PROCRASTATION</vt:lpstr>
      <vt:lpstr>BE FLEXIBLE</vt:lpstr>
      <vt:lpstr>REWARD YOURSELF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TIME MANAGEMENT</dc:title>
  <dc:creator>USER</dc:creator>
  <cp:lastModifiedBy>Bakri</cp:lastModifiedBy>
  <cp:revision>183</cp:revision>
  <dcterms:created xsi:type="dcterms:W3CDTF">2014-11-16T15:43:12Z</dcterms:created>
  <dcterms:modified xsi:type="dcterms:W3CDTF">2015-01-15T03:47:21Z</dcterms:modified>
</cp:coreProperties>
</file>